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7362A6-5CAB-4987-BE7B-32A0DB1EA68C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7CD564-E6AC-4E54-8215-4C3CC3D908A8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28" y="761999"/>
            <a:ext cx="8229600" cy="97429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</a:t>
            </a:r>
            <a:r>
              <a:rPr lang="en-US" b="1" dirty="0" smtClean="0"/>
              <a:t>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Lecture # 01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084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Introduction to C++ Programming language</a:t>
            </a:r>
            <a:endParaRPr lang="en-US" dirty="0"/>
          </a:p>
          <a:p>
            <a:r>
              <a:rPr lang="en-US" b="1" dirty="0"/>
              <a:t>History of C++, Features of   C++, basic structure of C++ program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59508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dirty="0"/>
              <a:t> </a:t>
            </a:r>
            <a:r>
              <a:rPr lang="en-US" b="1" dirty="0"/>
              <a:t>C++</a:t>
            </a:r>
            <a:r>
              <a:rPr lang="en-US" dirty="0"/>
              <a:t> programming language has a </a:t>
            </a:r>
            <a:r>
              <a:rPr lang="en-US" b="1" dirty="0"/>
              <a:t>history</a:t>
            </a:r>
            <a:r>
              <a:rPr lang="en-US" dirty="0"/>
              <a:t> going back to 1979, when </a:t>
            </a:r>
            <a:r>
              <a:rPr lang="en-US" dirty="0" smtClean="0"/>
              <a:t>Bjarne  Stroustrup </a:t>
            </a:r>
            <a:r>
              <a:rPr lang="en-US" dirty="0"/>
              <a:t>was doing work for his Ph. D. thesis. One of the languages </a:t>
            </a:r>
            <a:r>
              <a:rPr lang="en-US" dirty="0" smtClean="0"/>
              <a:t>Stroustrup </a:t>
            </a:r>
            <a:r>
              <a:rPr lang="en-US" dirty="0"/>
              <a:t>had the opportunity to work with was a language called </a:t>
            </a:r>
            <a:r>
              <a:rPr lang="en-US" dirty="0" smtClean="0"/>
              <a:t>Simula, </a:t>
            </a:r>
            <a:r>
              <a:rPr lang="en-US" dirty="0"/>
              <a:t>which as the name implies is a language primarily designed for </a:t>
            </a:r>
            <a:r>
              <a:rPr lang="en-US" dirty="0" smtClean="0"/>
              <a:t>simulations.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8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61288"/>
          </a:xfrm>
        </p:spPr>
        <p:txBody>
          <a:bodyPr>
            <a:normAutofit fontScale="90000"/>
          </a:bodyPr>
          <a:lstStyle/>
          <a:p>
            <a:r>
              <a:rPr lang="en-US" dirty="0"/>
              <a:t>When was C++ invented?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was C++ invented?</a:t>
            </a:r>
          </a:p>
          <a:p>
            <a:pPr marL="0" indent="0">
              <a:buNone/>
            </a:pPr>
            <a:r>
              <a:rPr lang="en-US" dirty="0"/>
              <a:t>Before the initial standardization in 1998, </a:t>
            </a:r>
            <a:r>
              <a:rPr lang="en-US" b="1" dirty="0"/>
              <a:t>C++ was developed</a:t>
            </a:r>
            <a:r>
              <a:rPr lang="en-US" dirty="0"/>
              <a:t> by Danish computer scientist Bjarne Stroustrup at Bell Labs since 1979 as an extension of the C language; he wanted an efficient and flexible language similar to C that also provided high-level features for program </a:t>
            </a:r>
            <a:r>
              <a:rPr lang="en-US" dirty="0" smtClean="0"/>
              <a:t>organization.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232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848600" cy="207568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                                               </a:t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Here </a:t>
            </a:r>
            <a:r>
              <a:rPr lang="en-US" b="1" dirty="0"/>
              <a:t>are some of the remarkable features of C++ language: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OOP </a:t>
            </a:r>
            <a:r>
              <a:rPr lang="en-US" dirty="0"/>
              <a:t>(Object-Oriented Programming) </a:t>
            </a:r>
            <a:r>
              <a:rPr lang="en-US" b="1" dirty="0"/>
              <a:t>C++</a:t>
            </a:r>
            <a:r>
              <a:rPr lang="en-US" dirty="0"/>
              <a:t> is an object-oriented language, unlike C which is a procedural language. ...</a:t>
            </a:r>
          </a:p>
          <a:p>
            <a:r>
              <a:rPr lang="en-US" dirty="0"/>
              <a:t>Platform or Machine Independent/ Portable. ...</a:t>
            </a:r>
          </a:p>
          <a:p>
            <a:r>
              <a:rPr lang="en-US" dirty="0"/>
              <a:t>Simple. 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672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High-level programming language. ...</a:t>
            </a:r>
          </a:p>
          <a:p>
            <a:r>
              <a:rPr lang="en-US" dirty="0"/>
              <a:t>Popular. ...</a:t>
            </a:r>
          </a:p>
          <a:p>
            <a:r>
              <a:rPr lang="en-US" dirty="0"/>
              <a:t>Case sensitive. ...</a:t>
            </a:r>
          </a:p>
          <a:p>
            <a:r>
              <a:rPr lang="en-US" dirty="0"/>
              <a:t>Compiler-Based. ...</a:t>
            </a:r>
          </a:p>
          <a:p>
            <a:r>
              <a:rPr lang="en-US" dirty="0"/>
              <a:t>DMA (Dynamic Memory Allocation)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3038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</TotalTime>
  <Words>84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Introduction to C++ Programming language</vt:lpstr>
      <vt:lpstr> Topics</vt:lpstr>
      <vt:lpstr>Introduction to C++ Programming language </vt:lpstr>
      <vt:lpstr>When was C++ invented? </vt:lpstr>
      <vt:lpstr>                                                   Here are some of the remarkable features of C++ language: </vt:lpstr>
      <vt:lpstr>Continue……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manawar</dc:creator>
  <cp:lastModifiedBy>Alia manawar</cp:lastModifiedBy>
  <cp:revision>7</cp:revision>
  <dcterms:created xsi:type="dcterms:W3CDTF">2020-04-08T09:11:45Z</dcterms:created>
  <dcterms:modified xsi:type="dcterms:W3CDTF">2020-04-08T16:20:11Z</dcterms:modified>
</cp:coreProperties>
</file>